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9" r:id="rId1"/>
  </p:sldMasterIdLst>
  <p:notesMasterIdLst>
    <p:notesMasterId r:id="rId9"/>
  </p:notesMasterIdLst>
  <p:sldIdLst>
    <p:sldId id="256" r:id="rId2"/>
    <p:sldId id="262" r:id="rId3"/>
    <p:sldId id="263" r:id="rId4"/>
    <p:sldId id="281" r:id="rId5"/>
    <p:sldId id="260" r:id="rId6"/>
    <p:sldId id="283" r:id="rId7"/>
    <p:sldId id="28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4" autoAdjust="0"/>
    <p:restoredTop sz="86512" autoAdjust="0"/>
  </p:normalViewPr>
  <p:slideViewPr>
    <p:cSldViewPr snapToGrid="0">
      <p:cViewPr varScale="1">
        <p:scale>
          <a:sx n="59" d="100"/>
          <a:sy n="59" d="100"/>
        </p:scale>
        <p:origin x="76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766D0-E8F4-477A-91A4-210E4D2468A9}" type="datetimeFigureOut">
              <a:rPr lang="en-US"/>
              <a:t>4/27/2016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AD57E-16DF-4162-ABA2-4C56D4AA6F10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81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270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503207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1000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79122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79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2:48 – should be about 5 minutes in at this 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29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AD6EE87-EBD5-4F12-A48A-63ACA297AC8F}" type="datetimeFigureOut">
              <a:rPr lang="en-US" dirty="0"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48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354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424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144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144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44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622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719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456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15601" y="593367"/>
            <a:ext cx="11360799" cy="943199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15601" y="1688433"/>
            <a:ext cx="11360799" cy="4403600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1"/>
            <a:ext cx="731599" cy="524800"/>
          </a:xfrm>
          <a:prstGeom prst="rect">
            <a:avLst/>
          </a:prstGeom>
        </p:spPr>
        <p:txBody>
          <a:bodyPr lIns="121897" tIns="121897" rIns="121897" bIns="121897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79043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62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760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4/27/2016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146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4/27/2016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45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4/27/2016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933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4/27/2016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4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4/27/2016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466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97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298CD5-6C1E-4009-B41F-6DF62E31D3BE}" type="datetimeFigureOut">
              <a:rPr lang="en-US" dirty="0"/>
              <a:pPr/>
              <a:t>4/27/2016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07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monsensemedia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://www.emergingedtech.com/2015/04/examples-of-transforming-lessons-through-samr/" TargetMode="External"/><Relationship Id="rId4" Type="http://schemas.openxmlformats.org/officeDocument/2006/relationships/hyperlink" Target="http://www.emergingedtech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9aJsmWzCRaw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www.commonsensemedia.org/videos/introduction-to-the-samr-mode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CMCSS Digital Blended Learning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71312" y="3977197"/>
            <a:ext cx="5228948" cy="1549102"/>
          </a:xfrm>
        </p:spPr>
        <p:txBody>
          <a:bodyPr>
            <a:normAutofit/>
          </a:bodyPr>
          <a:lstStyle/>
          <a:p>
            <a:pPr algn="l"/>
            <a:r>
              <a:rPr lang="en-US" sz="1400" dirty="0"/>
              <a:t>Introduction – </a:t>
            </a:r>
            <a:r>
              <a:rPr lang="en-US" sz="1400" dirty="0" smtClean="0"/>
              <a:t>Session </a:t>
            </a:r>
            <a:r>
              <a:rPr lang="en-US" sz="1400" dirty="0" smtClean="0"/>
              <a:t>3</a:t>
            </a:r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Introduction to the SAMR Model</a:t>
            </a:r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The CMCSS Vision And Purpose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End </a:t>
            </a:r>
            <a:r>
              <a:rPr lang="en-US" sz="1400" dirty="0"/>
              <a:t>of Year 1 (16-17) Expectations</a:t>
            </a:r>
          </a:p>
        </p:txBody>
      </p:sp>
    </p:spTree>
    <p:extLst>
      <p:ext uri="{BB962C8B-B14F-4D97-AF65-F5344CB8AC3E}">
        <p14:creationId xmlns:p14="http://schemas.microsoft.com/office/powerpoint/2010/main" val="69016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590550" y="593725"/>
            <a:ext cx="10984174" cy="942975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r>
              <a:rPr lang="en" b="1" dirty="0"/>
              <a:t>Clear </a:t>
            </a:r>
            <a:r>
              <a:rPr lang="en" b="1" dirty="0" smtClean="0"/>
              <a:t>Target</a:t>
            </a:r>
            <a:endParaRPr lang="en" b="1" dirty="0"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914400" y="1688433"/>
            <a:ext cx="10462162" cy="4403600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 marL="558798" indent="-457200">
              <a:lnSpc>
                <a:spcPct val="138000"/>
              </a:lnSpc>
              <a:spcAft>
                <a:spcPts val="0"/>
              </a:spcAft>
            </a:pPr>
            <a:endParaRPr lang="en" sz="3200" dirty="0" smtClean="0"/>
          </a:p>
          <a:p>
            <a:pPr marL="101598" indent="0">
              <a:lnSpc>
                <a:spcPct val="138000"/>
              </a:lnSpc>
              <a:spcAft>
                <a:spcPts val="0"/>
              </a:spcAft>
              <a:buNone/>
            </a:pPr>
            <a:endParaRPr lang="en" sz="3200" dirty="0" smtClean="0"/>
          </a:p>
          <a:p>
            <a:pPr marL="558798" indent="-457200">
              <a:lnSpc>
                <a:spcPct val="138000"/>
              </a:lnSpc>
              <a:spcAft>
                <a:spcPts val="0"/>
              </a:spcAft>
            </a:pPr>
            <a:r>
              <a:rPr lang="en-US" dirty="0"/>
              <a:t>I will </a:t>
            </a:r>
            <a:r>
              <a:rPr lang="en-US" dirty="0" smtClean="0"/>
              <a:t>consider </a:t>
            </a:r>
            <a:r>
              <a:rPr lang="en-US" dirty="0"/>
              <a:t>changes that will occur in my </a:t>
            </a:r>
            <a:r>
              <a:rPr lang="en-US" dirty="0" smtClean="0"/>
              <a:t>classroom </a:t>
            </a:r>
            <a:r>
              <a:rPr lang="en-US" dirty="0"/>
              <a:t>as a result of the implementation of digital blended learning.</a:t>
            </a:r>
            <a:endParaRPr lang="en" sz="3200" dirty="0" smtClean="0"/>
          </a:p>
          <a:p>
            <a:pPr marL="0" indent="0">
              <a:lnSpc>
                <a:spcPct val="138000"/>
              </a:lnSpc>
              <a:spcAft>
                <a:spcPts val="0"/>
              </a:spcAft>
              <a:buNone/>
            </a:pPr>
            <a:endParaRPr sz="3200" dirty="0" smtClean="0"/>
          </a:p>
        </p:txBody>
      </p:sp>
    </p:spTree>
    <p:extLst>
      <p:ext uri="{BB962C8B-B14F-4D97-AF65-F5344CB8AC3E}">
        <p14:creationId xmlns:p14="http://schemas.microsoft.com/office/powerpoint/2010/main" val="342913380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24128" y="622009"/>
            <a:ext cx="9720072" cy="1499616"/>
          </a:xfrm>
        </p:spPr>
        <p:txBody>
          <a:bodyPr/>
          <a:lstStyle/>
          <a:p>
            <a:r>
              <a:rPr lang="en-US" b="1" dirty="0" smtClean="0"/>
              <a:t>Sources</a:t>
            </a:r>
            <a:endParaRPr lang="en-US" b="1" dirty="0"/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1021279" y="1555348"/>
            <a:ext cx="10343408" cy="4403600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" sz="3600" dirty="0" smtClean="0">
                <a:latin typeface="+mj-lt"/>
              </a:rPr>
              <a:t>Common Sense Media</a:t>
            </a:r>
            <a:endParaRPr lang="en" sz="3600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" sz="3200" dirty="0">
                <a:latin typeface="+mj-lt"/>
              </a:rPr>
              <a:t>See </a:t>
            </a:r>
            <a:r>
              <a:rPr lang="en" sz="3200" dirty="0" smtClean="0">
                <a:latin typeface="+mj-lt"/>
              </a:rPr>
              <a:t>more </a:t>
            </a:r>
            <a:r>
              <a:rPr lang="en" sz="3200" dirty="0">
                <a:latin typeface="+mj-lt"/>
              </a:rPr>
              <a:t>at</a:t>
            </a:r>
            <a:r>
              <a:rPr lang="en" sz="3200" dirty="0" smtClean="0">
                <a:latin typeface="+mj-lt"/>
              </a:rPr>
              <a:t>:</a:t>
            </a: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3200" dirty="0">
                <a:latin typeface="+mj-lt"/>
                <a:hlinkClick r:id="rId3"/>
              </a:rPr>
              <a:t>https://www.commonsensemedia.org</a:t>
            </a:r>
            <a:r>
              <a:rPr lang="en-US" sz="3200" dirty="0" smtClean="0">
                <a:latin typeface="+mj-lt"/>
                <a:hlinkClick r:id="rId3"/>
              </a:rPr>
              <a:t>/</a:t>
            </a:r>
            <a:endParaRPr lang="en-US" sz="3200" dirty="0" smtClean="0">
              <a:latin typeface="+mj-lt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endParaRPr lang="en-US" sz="3200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" sz="3200" dirty="0" smtClean="0">
                <a:latin typeface="+mj-lt"/>
              </a:rPr>
              <a:t>Emerging Ed Tech</a:t>
            </a: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S</a:t>
            </a:r>
            <a:r>
              <a:rPr lang="en" sz="3200" dirty="0" smtClean="0">
                <a:latin typeface="+mj-lt"/>
              </a:rPr>
              <a:t>ee more at:</a:t>
            </a: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3200" dirty="0">
                <a:latin typeface="+mj-lt"/>
                <a:hlinkClick r:id="rId4"/>
              </a:rPr>
              <a:t>http://www.emergingedtech.com</a:t>
            </a:r>
            <a:r>
              <a:rPr lang="en-US" sz="3200" dirty="0" smtClean="0">
                <a:latin typeface="+mj-lt"/>
                <a:hlinkClick r:id="rId4"/>
              </a:rPr>
              <a:t>/</a:t>
            </a:r>
            <a:endParaRPr lang="en-US" sz="3200" dirty="0" smtClean="0">
              <a:latin typeface="+mj-lt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3200" dirty="0">
                <a:latin typeface="+mj-lt"/>
              </a:rPr>
              <a:t>	</a:t>
            </a:r>
            <a:r>
              <a:rPr lang="en-US" sz="3200" dirty="0" smtClean="0">
                <a:latin typeface="+mj-lt"/>
              </a:rPr>
              <a:t>Lesson examples from:</a:t>
            </a: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3200" dirty="0">
                <a:latin typeface="+mj-lt"/>
              </a:rPr>
              <a:t>   </a:t>
            </a:r>
            <a:r>
              <a:rPr lang="en-US" sz="2000" dirty="0">
                <a:latin typeface="+mj-lt"/>
                <a:hlinkClick r:id="rId5"/>
              </a:rPr>
              <a:t>http://www.emergingedtech.com/2015/04/examples-of-transforming-lessons-through-samr</a:t>
            </a:r>
            <a:r>
              <a:rPr lang="en-US" sz="2000" dirty="0" smtClean="0">
                <a:latin typeface="+mj-lt"/>
                <a:hlinkClick r:id="rId5"/>
              </a:rPr>
              <a:t>/</a:t>
            </a:r>
            <a:r>
              <a:rPr lang="en-US" sz="2000" dirty="0" smtClean="0">
                <a:latin typeface="+mj-lt"/>
              </a:rPr>
              <a:t> </a:t>
            </a: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endParaRPr lang="en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2656300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312" y="609600"/>
            <a:ext cx="8715375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27972"/>
            <a:ext cx="9720072" cy="1499616"/>
          </a:xfrm>
        </p:spPr>
        <p:txBody>
          <a:bodyPr/>
          <a:lstStyle/>
          <a:p>
            <a:r>
              <a:rPr lang="en-US" dirty="0" smtClean="0">
                <a:hlinkClick r:id="rId4"/>
              </a:rPr>
              <a:t>Introduction to the SAMR Model</a:t>
            </a:r>
            <a:endParaRPr lang="en-US" dirty="0"/>
          </a:p>
        </p:txBody>
      </p:sp>
      <p:pic>
        <p:nvPicPr>
          <p:cNvPr id="5" name="9aJsmWzCRaw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527841" y="1207363"/>
            <a:ext cx="9107613" cy="512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4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SAMR Practice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the link provided (Insert description of WHERE you have placed the link to your copy of this activity here) to access the Google Slides presentation.</a:t>
            </a:r>
          </a:p>
          <a:p>
            <a:r>
              <a:rPr lang="en-US" dirty="0" smtClean="0"/>
              <a:t>Work with your group to decide the SAMR level of each of the </a:t>
            </a:r>
            <a:r>
              <a:rPr lang="en-US" dirty="0"/>
              <a:t>activities </a:t>
            </a:r>
            <a:r>
              <a:rPr lang="en-US" dirty="0" smtClean="0"/>
              <a:t>in text boxes on the </a:t>
            </a:r>
            <a:r>
              <a:rPr lang="en-US" dirty="0"/>
              <a:t>left </a:t>
            </a:r>
            <a:r>
              <a:rPr lang="en-US" dirty="0" smtClean="0"/>
              <a:t>side of the ladder.</a:t>
            </a:r>
          </a:p>
          <a:p>
            <a:r>
              <a:rPr lang="en-US" dirty="0" smtClean="0"/>
              <a:t>Drag each activity to </a:t>
            </a:r>
            <a:r>
              <a:rPr lang="en-US" dirty="0"/>
              <a:t>right beside the appropriate level of SAMR.  Remember you are working with a group and someone else may move an activity that you have placed.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51" y="524232"/>
            <a:ext cx="3379710" cy="189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5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Questions?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76254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</TotalTime>
  <Words>163</Words>
  <Application>Microsoft Office PowerPoint</Application>
  <PresentationFormat>Widescreen</PresentationFormat>
  <Paragraphs>29</Paragraphs>
  <Slides>7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Garamond</vt:lpstr>
      <vt:lpstr>Open Sans</vt:lpstr>
      <vt:lpstr>Organic</vt:lpstr>
      <vt:lpstr>CMCSS Digital Blended Learning</vt:lpstr>
      <vt:lpstr>Clear Target</vt:lpstr>
      <vt:lpstr>Sources</vt:lpstr>
      <vt:lpstr>PowerPoint Presentation</vt:lpstr>
      <vt:lpstr>Introduction to the SAMR Model</vt:lpstr>
      <vt:lpstr>SAMR Practice Activity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Donna Baker</dc:creator>
  <cp:lastModifiedBy>Donna Baker</cp:lastModifiedBy>
  <cp:revision>51</cp:revision>
  <dcterms:created xsi:type="dcterms:W3CDTF">2014-09-12T02:18:28Z</dcterms:created>
  <dcterms:modified xsi:type="dcterms:W3CDTF">2016-04-27T13:49:22Z</dcterms:modified>
</cp:coreProperties>
</file>